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60" r:id="rId4"/>
  </p:sldMasterIdLst>
  <p:notesMasterIdLst>
    <p:notesMasterId r:id="rId8"/>
  </p:notesMasterIdLst>
  <p:sldIdLst>
    <p:sldId id="4166" r:id="rId5"/>
    <p:sldId id="4210" r:id="rId6"/>
    <p:sldId id="4113" r:id="rId7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63036F3-8753-4C8A-26F2-C64BF8BE6327}" name="אלון ענבר" initials="אע" userId="S::Alon@Mashlat.com::84fa4302-17de-432e-bbe4-adcad8b6817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40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064" autoAdjust="0"/>
    <p:restoredTop sz="94660"/>
  </p:normalViewPr>
  <p:slideViewPr>
    <p:cSldViewPr snapToGrid="0">
      <p:cViewPr varScale="1">
        <p:scale>
          <a:sx n="85" d="100"/>
          <a:sy n="85" d="100"/>
        </p:scale>
        <p:origin x="208" y="7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12552A34-D47F-4E89-BD22-EEA86D1DFBF3}" type="datetimeFigureOut">
              <a:rPr lang="he-IL" smtClean="0"/>
              <a:t>ד'.שבט.תשפ"ד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FC9D992C-D692-4A2C-8136-EF18F46AD72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29100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36A2B1-B79C-7934-E0F8-865C67B39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1681D-F1E2-4B17-B058-DB399CDB6C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394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419" y="6356349"/>
            <a:ext cx="415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CC1681D-F1E2-4B17-B058-DB399CDB6C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472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8B3F581F-6D75-CA25-4BE9-7AE54B5E6C0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/>
          <a:stretch/>
        </p:blipFill>
        <p:spPr>
          <a:xfrm flipH="1">
            <a:off x="0" y="-123092"/>
            <a:ext cx="12192000" cy="5905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186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40">
            <a:extLst>
              <a:ext uri="{FF2B5EF4-FFF2-40B4-BE49-F238E27FC236}">
                <a16:creationId xmlns:a16="http://schemas.microsoft.com/office/drawing/2014/main" id="{7251ADE1-67E8-45B4-5FC5-28200BBF7AD3}"/>
              </a:ext>
            </a:extLst>
          </p:cNvPr>
          <p:cNvSpPr/>
          <p:nvPr/>
        </p:nvSpPr>
        <p:spPr>
          <a:xfrm>
            <a:off x="253135" y="1136312"/>
            <a:ext cx="11685729" cy="5484131"/>
          </a:xfrm>
          <a:prstGeom prst="roundRect">
            <a:avLst>
              <a:gd name="adj" fmla="val 3123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2794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C95D05F0-7790-9460-E47D-D17AEEB5C6E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2285" b="80834"/>
          <a:stretch/>
        </p:blipFill>
        <p:spPr>
          <a:xfrm flipH="1">
            <a:off x="0" y="692"/>
            <a:ext cx="12192000" cy="996950"/>
          </a:xfrm>
          <a:prstGeom prst="rect">
            <a:avLst/>
          </a:prstGeom>
        </p:spPr>
      </p:pic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9B07828C-A6BD-6FEE-6D41-AAF72ECE4F4B}"/>
              </a:ext>
            </a:extLst>
          </p:cNvPr>
          <p:cNvSpPr txBox="1"/>
          <p:nvPr/>
        </p:nvSpPr>
        <p:spPr>
          <a:xfrm>
            <a:off x="-244945" y="223579"/>
            <a:ext cx="764104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צוות פרויקט </a:t>
            </a:r>
            <a:r>
              <a:rPr kumimoji="0" lang="he-IL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היישום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6" name="טבלה 15">
            <a:extLst>
              <a:ext uri="{FF2B5EF4-FFF2-40B4-BE49-F238E27FC236}">
                <a16:creationId xmlns:a16="http://schemas.microsoft.com/office/drawing/2014/main" id="{32C77E82-AEDC-B464-E59E-29E51F8890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315338"/>
              </p:ext>
            </p:extLst>
          </p:nvPr>
        </p:nvGraphicFramePr>
        <p:xfrm>
          <a:off x="2564091" y="1433600"/>
          <a:ext cx="8898149" cy="4860000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2787096">
                  <a:extLst>
                    <a:ext uri="{9D8B030D-6E8A-4147-A177-3AD203B41FA5}">
                      <a16:colId xmlns:a16="http://schemas.microsoft.com/office/drawing/2014/main" val="591405035"/>
                    </a:ext>
                  </a:extLst>
                </a:gridCol>
                <a:gridCol w="6111053">
                  <a:extLst>
                    <a:ext uri="{9D8B030D-6E8A-4147-A177-3AD203B41FA5}">
                      <a16:colId xmlns:a16="http://schemas.microsoft.com/office/drawing/2014/main" val="2285075688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אל"מ במיל. אלי גלעד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kumimoji="0" lang="he-IL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מנהל הפרויקט</a:t>
                      </a:r>
                      <a:endParaRPr lang="he-IL" sz="2400" b="1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752591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ד"ר אל"מ במיל. משה </a:t>
                      </a:r>
                      <a:r>
                        <a:rPr kumimoji="0" lang="he-IL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פינקרוט</a:t>
                      </a:r>
                      <a:endParaRPr kumimoji="0" lang="he-IL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kumimoji="0" lang="he-I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מפקד </a:t>
                      </a:r>
                      <a:r>
                        <a:rPr kumimoji="0" lang="he-IL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המשר"פ</a:t>
                      </a:r>
                      <a:r>
                        <a:rPr kumimoji="0" lang="he-I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 לשעבר</a:t>
                      </a:r>
                      <a:endParaRPr lang="he-IL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256148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dirty="0"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מר אבי בן זקן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800" dirty="0"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סמנכ"ל הלוגיסטיקה של איכילוב ויו"ר המועצה הלאומית ללוגיסטיקה</a:t>
                      </a:r>
                      <a:endParaRPr lang="he-IL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575213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מר </a:t>
                      </a:r>
                      <a:r>
                        <a:rPr lang="he-IL" sz="1800" dirty="0"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גדי כהן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800" dirty="0"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סמנכ"ל התפעול של קופת חולים כללית לשעבר</a:t>
                      </a:r>
                      <a:endParaRPr lang="he-IL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732197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סא"ל במיל. נועם יעקב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kumimoji="0" lang="he-I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מומחה בשרשראות אספקה עם ניסיון עשיר בהתקשרויות ממשלתיות</a:t>
                      </a:r>
                      <a:endParaRPr lang="he-IL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673855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dirty="0"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סא"ל במיל. אלון ענבר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800" dirty="0"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מומחה בחקר ביצועים</a:t>
                      </a:r>
                      <a:endParaRPr lang="he-IL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76600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רס"ן במיל. אולג ליפשיץ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800" dirty="0"/>
                        <a:t>רמ"ד ריענון לשעבר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636907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e-I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רס"ן במיל. עידן חודי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kumimoji="0" lang="he-I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יועץ תפעול ולוגיסטיקה</a:t>
                      </a:r>
                      <a:endParaRPr lang="he-IL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646247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dirty="0"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גב' עמית אביב</a:t>
                      </a:r>
                      <a:endParaRPr kumimoji="0" lang="en-IN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Open Sans" panose="020B060603050402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1800" dirty="0" err="1"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קמב"צית</a:t>
                      </a:r>
                      <a:r>
                        <a:rPr lang="he-IL" sz="1800" dirty="0"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latin typeface="Calibri" panose="020F0502020204030204" pitchFamily="34" charset="0"/>
                          <a:ea typeface="Open Sans" panose="020B0606030504020204" pitchFamily="34" charset="0"/>
                          <a:cs typeface="Calibri" panose="020F0502020204030204" pitchFamily="34" charset="0"/>
                        </a:rPr>
                        <a:t> הפרויקט</a:t>
                      </a:r>
                      <a:endParaRPr lang="he-IL" sz="18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2839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5156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מלבן מעוגל 4">
            <a:extLst>
              <a:ext uri="{FF2B5EF4-FFF2-40B4-BE49-F238E27FC236}">
                <a16:creationId xmlns:a16="http://schemas.microsoft.com/office/drawing/2014/main" id="{D0B6CB3A-57B0-4FAD-8D9B-C5EA3CA26927}"/>
              </a:ext>
            </a:extLst>
          </p:cNvPr>
          <p:cNvSpPr/>
          <p:nvPr/>
        </p:nvSpPr>
        <p:spPr>
          <a:xfrm>
            <a:off x="4183692" y="1292822"/>
            <a:ext cx="3780000" cy="1186428"/>
          </a:xfrm>
          <a:prstGeom prst="roundRect">
            <a:avLst>
              <a:gd name="adj" fmla="val 3123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2794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algn="ctr" defTabSz="914400" rtl="1" eaLnBrk="1" latinLnBrk="0" hangingPunct="1"/>
            <a:endParaRPr 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מלבן מעוגל 3">
            <a:extLst>
              <a:ext uri="{FF2B5EF4-FFF2-40B4-BE49-F238E27FC236}">
                <a16:creationId xmlns:a16="http://schemas.microsoft.com/office/drawing/2014/main" id="{D031332D-5800-8244-D6AE-2711BEA5D708}"/>
              </a:ext>
            </a:extLst>
          </p:cNvPr>
          <p:cNvSpPr/>
          <p:nvPr/>
        </p:nvSpPr>
        <p:spPr>
          <a:xfrm>
            <a:off x="4187145" y="3133567"/>
            <a:ext cx="3780000" cy="3212539"/>
          </a:xfrm>
          <a:prstGeom prst="roundRect">
            <a:avLst>
              <a:gd name="adj" fmla="val 3123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2794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algn="ctr" defTabSz="914400" rtl="1" eaLnBrk="1" latinLnBrk="0" hangingPunct="1"/>
            <a:endParaRPr 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מלבן מעוגל 4">
            <a:extLst>
              <a:ext uri="{FF2B5EF4-FFF2-40B4-BE49-F238E27FC236}">
                <a16:creationId xmlns:a16="http://schemas.microsoft.com/office/drawing/2014/main" id="{03D4A423-F945-43BD-E27F-DB685189D6D5}"/>
              </a:ext>
            </a:extLst>
          </p:cNvPr>
          <p:cNvSpPr/>
          <p:nvPr/>
        </p:nvSpPr>
        <p:spPr>
          <a:xfrm>
            <a:off x="8083258" y="3133567"/>
            <a:ext cx="3780000" cy="3212539"/>
          </a:xfrm>
          <a:prstGeom prst="roundRect">
            <a:avLst>
              <a:gd name="adj" fmla="val 3123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2794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algn="ctr" defTabSz="914400" rtl="1" eaLnBrk="1" latinLnBrk="0" hangingPunct="1"/>
            <a:endParaRPr 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מלבן מעוגל 51">
            <a:extLst>
              <a:ext uri="{FF2B5EF4-FFF2-40B4-BE49-F238E27FC236}">
                <a16:creationId xmlns:a16="http://schemas.microsoft.com/office/drawing/2014/main" id="{E6BAE3E7-9119-86FA-9DE9-C7C85ED01BA3}"/>
              </a:ext>
            </a:extLst>
          </p:cNvPr>
          <p:cNvSpPr/>
          <p:nvPr/>
        </p:nvSpPr>
        <p:spPr>
          <a:xfrm>
            <a:off x="291032" y="3133567"/>
            <a:ext cx="3780000" cy="3212539"/>
          </a:xfrm>
          <a:prstGeom prst="roundRect">
            <a:avLst>
              <a:gd name="adj" fmla="val 3123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279400" algn="c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algn="ctr" defTabSz="914400" rtl="1" eaLnBrk="1" latinLnBrk="0" hangingPunct="1"/>
            <a:endParaRPr lang="he-IL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Rectangle 86">
            <a:extLst>
              <a:ext uri="{FF2B5EF4-FFF2-40B4-BE49-F238E27FC236}">
                <a16:creationId xmlns:a16="http://schemas.microsoft.com/office/drawing/2014/main" id="{66F1F575-5DA0-333C-E5DE-B19B7CFA0F8B}"/>
              </a:ext>
            </a:extLst>
          </p:cNvPr>
          <p:cNvSpPr/>
          <p:nvPr/>
        </p:nvSpPr>
        <p:spPr>
          <a:xfrm>
            <a:off x="7579151" y="4247393"/>
            <a:ext cx="4144093" cy="938719"/>
          </a:xfrm>
          <a:prstGeom prst="rect">
            <a:avLst/>
          </a:prstGeom>
        </p:spPr>
        <p:txBody>
          <a:bodyPr wrap="square" anchor="b" anchorCtr="0">
            <a:spAutoFit/>
          </a:bodyPr>
          <a:lstStyle/>
          <a:p>
            <a:pPr lvl="0" rtl="1">
              <a:spcBef>
                <a:spcPts val="600"/>
              </a:spcBef>
            </a:pPr>
            <a:r>
              <a:rPr lang="he-IL" sz="15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אל"מ במיל</a:t>
            </a:r>
            <a:r>
              <a:rPr lang="he-IL" sz="15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' יעקב </a:t>
            </a:r>
            <a:r>
              <a:rPr lang="he-IL" sz="1500" b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מנדלוביץ</a:t>
            </a:r>
            <a:r>
              <a:rPr lang="he-IL" sz="15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   </a:t>
            </a:r>
            <a:r>
              <a:rPr lang="he-IL" sz="15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מוביל ציר מבצעי</a:t>
            </a:r>
          </a:p>
          <a:p>
            <a:pPr lvl="0" rtl="1">
              <a:spcBef>
                <a:spcPts val="600"/>
              </a:spcBef>
            </a:pPr>
            <a:r>
              <a:rPr lang="he-IL" sz="15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סא"ל במיל' </a:t>
            </a:r>
            <a:r>
              <a:rPr lang="he-IL" sz="15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שי שול 	     </a:t>
            </a:r>
            <a:r>
              <a:rPr lang="he-IL" sz="15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ציר מבצעי</a:t>
            </a:r>
          </a:p>
          <a:p>
            <a:pPr lvl="0" rtl="1">
              <a:spcBef>
                <a:spcPts val="600"/>
              </a:spcBef>
            </a:pPr>
            <a:r>
              <a:rPr lang="he-IL" sz="15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סא"ל במיל' </a:t>
            </a:r>
            <a:r>
              <a:rPr lang="he-IL" sz="15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שרון אביטבול</a:t>
            </a:r>
            <a:r>
              <a:rPr lang="he-IL" sz="15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	     ציר ארגוני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7435249C-BACB-B944-119F-B950F236A882}"/>
              </a:ext>
            </a:extLst>
          </p:cNvPr>
          <p:cNvSpPr txBox="1"/>
          <p:nvPr/>
        </p:nvSpPr>
        <p:spPr>
          <a:xfrm>
            <a:off x="9470268" y="3097065"/>
            <a:ext cx="1043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3200" b="1" dirty="0">
                <a:solidFill>
                  <a:schemeClr val="accent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ניהול</a:t>
            </a:r>
            <a:endParaRPr lang="he-IL" sz="3200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08CD2100-B925-0153-3F73-FFC9D059EAB1}"/>
              </a:ext>
            </a:extLst>
          </p:cNvPr>
          <p:cNvSpPr txBox="1"/>
          <p:nvPr/>
        </p:nvSpPr>
        <p:spPr>
          <a:xfrm>
            <a:off x="4994039" y="3097065"/>
            <a:ext cx="22039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3200" b="1" dirty="0">
                <a:solidFill>
                  <a:schemeClr val="accent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רכש ותפעול</a:t>
            </a:r>
            <a:endParaRPr lang="he-IL" sz="3200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5F236CA9-ED2C-F96E-70EB-1DCA4DED7EB7}"/>
              </a:ext>
            </a:extLst>
          </p:cNvPr>
          <p:cNvSpPr txBox="1"/>
          <p:nvPr/>
        </p:nvSpPr>
        <p:spPr>
          <a:xfrm>
            <a:off x="1678042" y="3097065"/>
            <a:ext cx="1043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3200" b="1" dirty="0" err="1">
                <a:solidFill>
                  <a:schemeClr val="accent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תו״ן</a:t>
            </a:r>
            <a:endParaRPr lang="he-IL" sz="3200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86">
            <a:extLst>
              <a:ext uri="{FF2B5EF4-FFF2-40B4-BE49-F238E27FC236}">
                <a16:creationId xmlns:a16="http://schemas.microsoft.com/office/drawing/2014/main" id="{6BE07C28-D3F2-627E-CF70-F333AC7CF7A2}"/>
              </a:ext>
            </a:extLst>
          </p:cNvPr>
          <p:cNvSpPr/>
          <p:nvPr/>
        </p:nvSpPr>
        <p:spPr>
          <a:xfrm>
            <a:off x="4108999" y="4228024"/>
            <a:ext cx="3707234" cy="938719"/>
          </a:xfrm>
          <a:prstGeom prst="rect">
            <a:avLst/>
          </a:prstGeom>
        </p:spPr>
        <p:txBody>
          <a:bodyPr wrap="square" anchor="b" anchorCtr="0">
            <a:spAutoFit/>
          </a:bodyPr>
          <a:lstStyle/>
          <a:p>
            <a:pPr lvl="0" rtl="1">
              <a:spcBef>
                <a:spcPts val="600"/>
              </a:spcBef>
            </a:pPr>
            <a:r>
              <a:rPr lang="he-IL" sz="15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סא"ל במיל' </a:t>
            </a:r>
            <a:r>
              <a:rPr lang="he-IL" sz="15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נועם יעקב     </a:t>
            </a:r>
            <a:r>
              <a:rPr lang="he-IL" sz="15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מוביל ציר תהליכי רכש</a:t>
            </a:r>
          </a:p>
          <a:p>
            <a:pPr lvl="0" rtl="1">
              <a:spcBef>
                <a:spcPts val="600"/>
              </a:spcBef>
            </a:pPr>
            <a:r>
              <a:rPr lang="he-IL" sz="15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סא"ל במיל' </a:t>
            </a:r>
            <a:r>
              <a:rPr lang="he-IL" sz="15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אטי יוסף        </a:t>
            </a:r>
            <a:r>
              <a:rPr lang="he-IL" sz="15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יועצת רכש</a:t>
            </a:r>
          </a:p>
          <a:p>
            <a:pPr lvl="0" rtl="1">
              <a:spcBef>
                <a:spcPts val="600"/>
              </a:spcBef>
            </a:pPr>
            <a:r>
              <a:rPr lang="he-IL" sz="15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רס"ן במיל׳ </a:t>
            </a:r>
            <a:r>
              <a:rPr lang="he-IL" sz="15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עידן חודי         </a:t>
            </a:r>
            <a:r>
              <a:rPr lang="he-IL" sz="15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יועץ תפעול ולוגיסטיקה</a:t>
            </a:r>
          </a:p>
        </p:txBody>
      </p:sp>
      <p:sp>
        <p:nvSpPr>
          <p:cNvPr id="18" name="Rectangle 86">
            <a:extLst>
              <a:ext uri="{FF2B5EF4-FFF2-40B4-BE49-F238E27FC236}">
                <a16:creationId xmlns:a16="http://schemas.microsoft.com/office/drawing/2014/main" id="{67728A70-19E0-95EC-D199-F3A4FD53923A}"/>
              </a:ext>
            </a:extLst>
          </p:cNvPr>
          <p:cNvSpPr/>
          <p:nvPr/>
        </p:nvSpPr>
        <p:spPr>
          <a:xfrm>
            <a:off x="178372" y="4244800"/>
            <a:ext cx="3876599" cy="1738938"/>
          </a:xfrm>
          <a:prstGeom prst="rect">
            <a:avLst/>
          </a:prstGeom>
        </p:spPr>
        <p:txBody>
          <a:bodyPr wrap="square" anchor="b" anchorCtr="0">
            <a:spAutoFit/>
          </a:bodyPr>
          <a:lstStyle/>
          <a:p>
            <a:pPr lvl="0" rtl="1">
              <a:spcBef>
                <a:spcPts val="600"/>
              </a:spcBef>
            </a:pPr>
            <a:r>
              <a:rPr lang="he-IL" sz="145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סא"ל במיל׳ </a:t>
            </a:r>
            <a:r>
              <a:rPr lang="he-IL" sz="1450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אלון ענבר    </a:t>
            </a:r>
            <a:r>
              <a:rPr lang="he-IL" sz="145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מוביל ציר עיתוד מלאי </a:t>
            </a:r>
            <a:r>
              <a:rPr lang="he-IL" sz="145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וחקב"צ</a:t>
            </a:r>
            <a:endParaRPr lang="he-IL" sz="145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lvl="0" rtl="1">
              <a:spcBef>
                <a:spcPts val="600"/>
              </a:spcBef>
            </a:pPr>
            <a:r>
              <a:rPr lang="he-IL" sz="1450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שי טרום</a:t>
            </a:r>
            <a:r>
              <a:rPr lang="he-IL" sz="145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	                  מנהלת הפרויקט מטעם לוגי 		                  </a:t>
            </a:r>
            <a:r>
              <a:rPr lang="he-IL" sz="145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גרופ</a:t>
            </a:r>
            <a:r>
              <a:rPr lang="he-IL" sz="145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ואחראית על התוצר</a:t>
            </a:r>
          </a:p>
          <a:p>
            <a:pPr lvl="0" rtl="1">
              <a:spcBef>
                <a:spcPts val="600"/>
              </a:spcBef>
            </a:pPr>
            <a:r>
              <a:rPr lang="he-IL" sz="1450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ליאור </a:t>
            </a:r>
            <a:r>
              <a:rPr lang="he-IL" sz="1450" b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פטיגרו</a:t>
            </a:r>
            <a:r>
              <a:rPr lang="he-IL" sz="1450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                  </a:t>
            </a:r>
            <a:r>
              <a:rPr lang="he-IL" sz="145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מוביל אבחון ציר </a:t>
            </a:r>
            <a:r>
              <a:rPr lang="he-IL" sz="145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הבימ"ל</a:t>
            </a:r>
            <a:endParaRPr lang="he-IL" sz="145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lvl="0" rtl="1">
              <a:spcBef>
                <a:spcPts val="600"/>
              </a:spcBef>
            </a:pPr>
            <a:r>
              <a:rPr lang="he-IL" sz="1450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גל </a:t>
            </a:r>
            <a:r>
              <a:rPr lang="he-IL" sz="1450" b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סוויסה</a:t>
            </a:r>
            <a:r>
              <a:rPr lang="he-IL" sz="1450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	                  </a:t>
            </a:r>
            <a:r>
              <a:rPr lang="he-IL" sz="145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בקרה והכוונה לציר ההנדסי</a:t>
            </a:r>
          </a:p>
          <a:p>
            <a:pPr lvl="0" rtl="1">
              <a:spcBef>
                <a:spcPts val="600"/>
              </a:spcBef>
            </a:pPr>
            <a:endParaRPr lang="he-IL" sz="145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C95D05F0-7790-9460-E47D-D17AEEB5C6E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4" t="2285" b="80834"/>
          <a:stretch/>
        </p:blipFill>
        <p:spPr>
          <a:xfrm flipH="1">
            <a:off x="0" y="692"/>
            <a:ext cx="12192000" cy="996950"/>
          </a:xfrm>
          <a:prstGeom prst="rect">
            <a:avLst/>
          </a:prstGeom>
        </p:spPr>
      </p:pic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9B07828C-A6BD-6FEE-6D41-AAF72ECE4F4B}"/>
              </a:ext>
            </a:extLst>
          </p:cNvPr>
          <p:cNvSpPr txBox="1"/>
          <p:nvPr/>
        </p:nvSpPr>
        <p:spPr>
          <a:xfrm>
            <a:off x="3936995" y="265603"/>
            <a:ext cx="49671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צוות פרויקט </a:t>
            </a:r>
            <a:r>
              <a:rPr kumimoji="0" lang="he-IL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האבחון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5D624AC6-9F15-46CC-BBBA-400B06115C20}"/>
              </a:ext>
            </a:extLst>
          </p:cNvPr>
          <p:cNvSpPr/>
          <p:nvPr/>
        </p:nvSpPr>
        <p:spPr>
          <a:xfrm>
            <a:off x="4932058" y="1387281"/>
            <a:ext cx="2327881" cy="96949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>
              <a:spcBef>
                <a:spcPts val="600"/>
              </a:spcBef>
            </a:pPr>
            <a:r>
              <a:rPr lang="he-IL" sz="3000" b="1" dirty="0">
                <a:solidFill>
                  <a:schemeClr val="accent6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מנהל הפרויקט</a:t>
            </a:r>
          </a:p>
          <a:p>
            <a:pPr lvl="0" algn="ctr">
              <a:spcBef>
                <a:spcPts val="600"/>
              </a:spcBef>
            </a:pPr>
            <a:r>
              <a:rPr lang="he-IL" sz="22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אל"מ במיל' </a:t>
            </a:r>
            <a:r>
              <a:rPr lang="he-IL" sz="22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אלי גלעד</a:t>
            </a:r>
            <a:endParaRPr lang="he-IL" sz="22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216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enius">
      <a:dk1>
        <a:srgbClr val="445469"/>
      </a:dk1>
      <a:lt1>
        <a:sysClr val="window" lastClr="FFFFFF"/>
      </a:lt1>
      <a:dk2>
        <a:srgbClr val="445469"/>
      </a:dk2>
      <a:lt2>
        <a:srgbClr val="FFFFFF"/>
      </a:lt2>
      <a:accent1>
        <a:srgbClr val="2686A7"/>
      </a:accent1>
      <a:accent2>
        <a:srgbClr val="54BE71"/>
      </a:accent2>
      <a:accent3>
        <a:srgbClr val="8BC248"/>
      </a:accent3>
      <a:accent4>
        <a:srgbClr val="EF9527"/>
      </a:accent4>
      <a:accent5>
        <a:srgbClr val="ED423D"/>
      </a:accent5>
      <a:accent6>
        <a:srgbClr val="202F3E"/>
      </a:accent6>
      <a:hlink>
        <a:srgbClr val="F33B48"/>
      </a:hlink>
      <a:folHlink>
        <a:srgbClr val="FFC0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40F65897BAF19740B546891FD3DDE5C8" ma:contentTypeVersion="17" ma:contentTypeDescription="צור מסמך חדש." ma:contentTypeScope="" ma:versionID="b519107ba2d7e3fc5f769070b2f78d47">
  <xsd:schema xmlns:xsd="http://www.w3.org/2001/XMLSchema" xmlns:xs="http://www.w3.org/2001/XMLSchema" xmlns:p="http://schemas.microsoft.com/office/2006/metadata/properties" xmlns:ns2="c037fd0e-5ccf-448e-9e04-af6f2dec9ddf" xmlns:ns3="db54bfca-ccd3-4f93-8868-442992ac031e" targetNamespace="http://schemas.microsoft.com/office/2006/metadata/properties" ma:root="true" ma:fieldsID="76400836cfc33283aec003e0368eaced" ns2:_="" ns3:_="">
    <xsd:import namespace="c037fd0e-5ccf-448e-9e04-af6f2dec9ddf"/>
    <xsd:import namespace="db54bfca-ccd3-4f93-8868-442992ac03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37fd0e-5ccf-448e-9e04-af6f2dec9d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תגיות תמונה" ma:readOnly="false" ma:fieldId="{5cf76f15-5ced-4ddc-b409-7134ff3c332f}" ma:taxonomyMulti="true" ma:sspId="2626779c-c1ce-4048-9378-f02dd42f85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54bfca-ccd3-4f93-8868-442992ac031e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משותף עם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משותף עם פרטים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80e4e44-00ff-4ea6-aceb-123b6e902343}" ma:internalName="TaxCatchAll" ma:showField="CatchAllData" ma:web="db54bfca-ccd3-4f93-8868-442992ac03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b54bfca-ccd3-4f93-8868-442992ac031e" xsi:nil="true"/>
    <lcf76f155ced4ddcb4097134ff3c332f xmlns="c037fd0e-5ccf-448e-9e04-af6f2dec9dd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F6E532B-5837-46AC-A334-6987001DEE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37fd0e-5ccf-448e-9e04-af6f2dec9ddf"/>
    <ds:schemaRef ds:uri="db54bfca-ccd3-4f93-8868-442992ac03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11D78A-D3FB-4D26-9310-8F335CBFDD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258ACC-3838-47EC-AB14-BE3BAB217F0B}">
  <ds:schemaRefs>
    <ds:schemaRef ds:uri="http://purl.org/dc/elements/1.1/"/>
    <ds:schemaRef ds:uri="c037fd0e-5ccf-448e-9e04-af6f2dec9ddf"/>
    <ds:schemaRef ds:uri="db54bfca-ccd3-4f93-8868-442992ac031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759</TotalTime>
  <Words>189</Words>
  <Application>Microsoft Macintosh PowerPoint</Application>
  <PresentationFormat>מסך רחב</PresentationFormat>
  <Paragraphs>35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alon inbar</dc:creator>
  <cp:lastModifiedBy>henwandersman@gmail.com</cp:lastModifiedBy>
  <cp:revision>23</cp:revision>
  <dcterms:created xsi:type="dcterms:W3CDTF">2023-09-17T07:37:12Z</dcterms:created>
  <dcterms:modified xsi:type="dcterms:W3CDTF">2024-01-14T13:53:03Z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0x01010040F65897BAF19740B546891FD3DDE5C8</vt:lpwstr>
  </property>
  <property fmtid="{D5CDD505-2E9C-101B-9397-08002B2CF9AE}" pid="3" name="MediaServiceImageTags">
    <vt:lpwstr/>
  </property>
</Properties>
</file>