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74"/>
    <p:restoredTop sz="94648"/>
  </p:normalViewPr>
  <p:slideViewPr>
    <p:cSldViewPr snapToGrid="0">
      <p:cViewPr varScale="1">
        <p:scale>
          <a:sx n="71" d="100"/>
          <a:sy n="71" d="100"/>
        </p:scale>
        <p:origin x="184" y="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5FEF2A0-F568-375D-0281-A2E7ED8E9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8048DD7-AAB5-B1E7-B544-50BE12793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1AD4F9C-F7CD-8DEF-D2D8-7F57789F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F6747D0-3B2B-B3F9-8B49-91677C9BC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26AA1ED-09DE-8CD8-4BC0-6B9901ED1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719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5AF311F-272D-CEF3-FA64-CC78E5FD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183553E-2EBB-D8C0-C269-B5BED1C7E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DF7ECCF-01E4-BA74-4CE3-1A856A94D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52C50AC-7AF1-DA5D-BCB2-4E2F6629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5CDEBE5-6334-7ACA-6DC6-910303BAC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794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F5455FA7-F4E4-B1DB-97A0-39DEE5F970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8CF974F-C6A1-F2B2-62E2-B25DDDE70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959F0E0-57AD-51AA-30ED-DCCDE1A1B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C3B6066-CBBE-63F5-3316-37FD8AB00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4DC6ECB-FFFE-C8E4-024C-2610415DB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360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4604A18-2D24-09B6-7297-0CAED4A6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12DF729-536E-CE0B-FBD7-0423B749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964C0D9-DF8D-67BB-BBEF-6EFA47A13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A7D54B7-DFE1-744E-15AF-38A6F8BA2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E131998-F931-0978-E256-D80F5FB7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881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1DA3C1C-BC16-C56A-1E2F-C48A99AE0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3CEDB86-8D52-E86B-4F29-D40B4D237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D58CB0F-30D6-E956-6338-49E5E3BD6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D281A41-1E33-199D-64B9-8C2D1475A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94BD03C-B77D-94C9-F7E4-F4B2E349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233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69150D9-5F3A-8A8A-BB8D-EBAD5CB2D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3A48365-1BC6-3280-A6EE-E6B02CFF38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F542122-033A-9623-1B3D-61CD2B6C2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ABFEEEE-4713-1000-F604-EF72C568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A41EAE3-84E1-197D-CD90-762C7496B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222F21E-A4ED-1067-13AD-FBCFADB7F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630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FE43A41-095E-F3D8-C8D1-676DDECA6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8B7BBC3-BF15-69B9-D9F5-3454564A4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9FF1B6B-3033-D74D-3842-7C4155BAD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58202F8C-A8DF-8F1B-305C-F2C8F59B6A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B806264D-5101-3CE3-DE1D-38FAD3D8BD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798DBD25-159F-87D1-BE29-00CBD59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A5813B59-67D7-A132-7F83-265B58F2D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BEE1F277-B108-69C0-3E14-F5FAD5199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2967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62DB841-310C-11D3-D28C-06E1C7122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86E8D06F-E9C7-E4CB-F5C1-6D2735593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A5948130-A2E3-332F-DFA4-6F5558968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C6D2980D-1ED8-B631-F469-A8731BF6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4851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B2C5BC76-F566-D14B-E03E-4A06A31BC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13EAB61C-2132-9909-A271-1C255BB39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3577BD7-D5E0-810F-0E73-5EE43EE46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309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91A1D47-20D3-0237-7758-086AD75A5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2C8397A-7A06-5165-1EBF-FBD3A025D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D3A0BCB3-9D86-BF36-B7B8-BFA5C8BA6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9958F7B-F5AE-D508-79B2-D04444E58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063965C-2863-07A5-8409-66C8A9675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8E8F70A-692A-06C2-6092-F9099498D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1888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1CACBA9-2752-CFD8-7551-BD181367A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B26EC988-273E-E422-D399-8247B15439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3ADA021-BE89-C999-BBE3-D6C360B16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E1B6BC5-C0EA-FC50-88F9-FE4E23EB9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F82A768-0AD8-5841-B49C-4F10710A5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09F98B6-6645-3AEB-68D9-0DC8B78BE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773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E1D74B9B-E927-B6D6-ED14-15EBF53B4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17D7528-6068-E536-C873-C8C27AC4C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67ECB5E-B27C-4888-F529-8F8D48A13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846AFC-01A9-1444-B464-39B18675F4DB}" type="datetimeFigureOut">
              <a:rPr lang="he-IL" smtClean="0"/>
              <a:t>י"ח.שבט.תשפ"ד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C829CAE-53F6-6AEE-781F-2C13F9DB63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DDA15B3-2E1D-5BCA-7906-9AAAEA132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B2A210-831A-ED4C-BD56-F63EB399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139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F8450AE5-A3F1-27E3-4283-3C7CC4B1F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458" y="94314"/>
            <a:ext cx="10811433" cy="6687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12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ADA6E70F-0D55-DD63-9CCB-3A01DBBF9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89" y="134471"/>
            <a:ext cx="10255622" cy="658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13154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0</Words>
  <Application>Microsoft Macintosh PowerPoint</Application>
  <PresentationFormat>מסך רחב</PresentationFormat>
  <Paragraphs>0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ערכת נושא Office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henwandersman@gmail.com</dc:creator>
  <cp:lastModifiedBy>henwandersman@gmail.com</cp:lastModifiedBy>
  <cp:revision>2</cp:revision>
  <dcterms:created xsi:type="dcterms:W3CDTF">2024-01-28T12:47:05Z</dcterms:created>
  <dcterms:modified xsi:type="dcterms:W3CDTF">2024-01-28T15:46:16Z</dcterms:modified>
</cp:coreProperties>
</file>